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505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9B4DA-EEA9-45DC-A3FD-5B237658D3E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19926-A6B5-4DD8-8CF2-02A6C330FA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9B4DA-EEA9-45DC-A3FD-5B237658D3E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19926-A6B5-4DD8-8CF2-02A6C330F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9B4DA-EEA9-45DC-A3FD-5B237658D3E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19926-A6B5-4DD8-8CF2-02A6C330F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9B4DA-EEA9-45DC-A3FD-5B237658D3E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19926-A6B5-4DD8-8CF2-02A6C330F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9B4DA-EEA9-45DC-A3FD-5B237658D3E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19926-A6B5-4DD8-8CF2-02A6C330FA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9B4DA-EEA9-45DC-A3FD-5B237658D3E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19926-A6B5-4DD8-8CF2-02A6C330F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9B4DA-EEA9-45DC-A3FD-5B237658D3E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19926-A6B5-4DD8-8CF2-02A6C330F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9B4DA-EEA9-45DC-A3FD-5B237658D3E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19926-A6B5-4DD8-8CF2-02A6C330F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9B4DA-EEA9-45DC-A3FD-5B237658D3E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19926-A6B5-4DD8-8CF2-02A6C330FA6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9B4DA-EEA9-45DC-A3FD-5B237658D3E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19926-A6B5-4DD8-8CF2-02A6C330F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9B4DA-EEA9-45DC-A3FD-5B237658D3E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319926-A6B5-4DD8-8CF2-02A6C330FA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99B4DA-EEA9-45DC-A3FD-5B237658D3E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8319926-A6B5-4DD8-8CF2-02A6C330FA6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32656"/>
            <a:ext cx="7406640" cy="5832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Инвестиционное предложение </a:t>
            </a:r>
            <a:r>
              <a:rPr lang="ru-RU" sz="3600" b="1" dirty="0"/>
              <a:t>Богучарского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муниципального района: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Реконструкция, эксплуатация и техническое обслуживание памятника регионального значения –</a:t>
            </a:r>
            <a:br>
              <a:rPr lang="ru-RU" sz="3600" b="1" dirty="0" smtClean="0"/>
            </a:br>
            <a:r>
              <a:rPr lang="ru-RU" sz="3600" b="1" dirty="0" smtClean="0"/>
              <a:t>«Училище ремесленное </a:t>
            </a:r>
            <a:br>
              <a:rPr lang="ru-RU" sz="3600" b="1" dirty="0" smtClean="0"/>
            </a:br>
            <a:r>
              <a:rPr lang="ru-RU" sz="3600" b="1" dirty="0" smtClean="0"/>
              <a:t>(2 </a:t>
            </a:r>
            <a:r>
              <a:rPr lang="ru-RU" sz="3600" b="1" smtClean="0"/>
              <a:t>здания)»</a:t>
            </a:r>
            <a:br>
              <a:rPr lang="ru-RU" sz="3600" b="1" smtClean="0"/>
            </a:br>
            <a:r>
              <a:rPr lang="ru-RU" sz="3600" b="1" smtClean="0"/>
              <a:t> </a:t>
            </a:r>
            <a:r>
              <a:rPr lang="ru-RU" sz="3600" b="1" dirty="0" smtClean="0"/>
              <a:t>под гостиничный комплекс</a:t>
            </a:r>
            <a:br>
              <a:rPr lang="ru-RU" sz="3600" b="1" dirty="0" smtClean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5535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64846"/>
          </a:xfrm>
        </p:spPr>
        <p:txBody>
          <a:bodyPr/>
          <a:lstStyle/>
          <a:p>
            <a:pPr algn="ctr"/>
            <a:r>
              <a:rPr lang="ru-RU" dirty="0" smtClean="0"/>
              <a:t>Как было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32560" y="1556792"/>
            <a:ext cx="7406640" cy="4824536"/>
          </a:xfrm>
        </p:spPr>
        <p:txBody>
          <a:bodyPr/>
          <a:lstStyle/>
          <a:p>
            <a:pPr algn="ctr"/>
            <a:r>
              <a:rPr lang="ru-RU" sz="2400" b="1" dirty="0"/>
              <a:t>Здание ремесленного училища города Богучара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7" name="Рисунок 6" descr="https://tv-gubernia.ru/wp-content/uploads/2024/06/Risunok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204863"/>
            <a:ext cx="6930653" cy="3960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12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42103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effectLst/>
              </a:rPr>
              <a:t>       В </a:t>
            </a:r>
            <a:r>
              <a:rPr lang="ru-RU" sz="1600" b="1" dirty="0">
                <a:effectLst/>
              </a:rPr>
              <a:t>советское время в здании размещались школа, профтехучилище. </a:t>
            </a:r>
            <a:r>
              <a:rPr lang="ru-RU" sz="1600" b="1" dirty="0" smtClean="0">
                <a:effectLst/>
              </a:rPr>
              <a:t/>
            </a:r>
            <a:br>
              <a:rPr lang="ru-RU" sz="1600" b="1" dirty="0" smtClean="0">
                <a:effectLst/>
              </a:rPr>
            </a:br>
            <a:r>
              <a:rPr lang="ru-RU" sz="1600" b="1" dirty="0">
                <a:effectLst/>
              </a:rPr>
              <a:t> </a:t>
            </a:r>
            <a:r>
              <a:rPr lang="ru-RU" sz="1600" b="1" dirty="0" smtClean="0">
                <a:effectLst/>
              </a:rPr>
              <a:t>      Здание </a:t>
            </a:r>
            <a:r>
              <a:rPr lang="ru-RU" sz="1600" b="1" dirty="0">
                <a:effectLst/>
              </a:rPr>
              <a:t>представляет интерес по своему архитектурному облику: оно выстроено в так называемом «кирпичном стиле», главный фасад имеет три легких ризалита, завершенных </a:t>
            </a:r>
            <a:r>
              <a:rPr lang="ru-RU" sz="1600" b="1" dirty="0" err="1">
                <a:effectLst/>
              </a:rPr>
              <a:t>раскрепованными</a:t>
            </a:r>
            <a:r>
              <a:rPr lang="ru-RU" sz="1600" b="1" dirty="0">
                <a:effectLst/>
              </a:rPr>
              <a:t> аттиками с лежачими накладками. </a:t>
            </a:r>
            <a:r>
              <a:rPr lang="ru-RU" sz="1600" b="1" dirty="0" smtClean="0">
                <a:effectLst/>
              </a:rPr>
              <a:t>Средний </a:t>
            </a:r>
            <a:r>
              <a:rPr lang="ru-RU" sz="1600" b="1" dirty="0">
                <a:effectLst/>
              </a:rPr>
              <a:t>ризалит с одним окном над главным входом фланкирован по второму этажу широкими лопатками с фигурными накладками в нишах (как и боковые — в три оси, где между окнами размещаются узкие пилястры). Стены первого этажа покрыты </a:t>
            </a:r>
            <a:r>
              <a:rPr lang="ru-RU" sz="1600" b="1" dirty="0" smtClean="0">
                <a:effectLst/>
              </a:rPr>
              <a:t>ленточным</a:t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> </a:t>
            </a:r>
            <a:r>
              <a:rPr lang="ru-RU" sz="1600" b="1" dirty="0">
                <a:effectLst/>
              </a:rPr>
              <a:t>рустом.</a:t>
            </a:r>
            <a:br>
              <a:rPr lang="ru-RU" sz="1600" b="1" dirty="0">
                <a:effectLst/>
              </a:rPr>
            </a:br>
            <a:endParaRPr lang="ru-RU" sz="16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2636912"/>
            <a:ext cx="7406640" cy="34563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s://tv-gubernia.ru/wp-content/uploads/2024/06/Risunok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7416824" cy="3668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38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Здание сейчас</a:t>
            </a:r>
            <a:endParaRPr lang="ru-RU" dirty="0"/>
          </a:p>
        </p:txBody>
      </p:sp>
      <p:pic>
        <p:nvPicPr>
          <p:cNvPr id="4" name="Объект 3" descr="https://avatars.mds.yandex.net/i?id=84db9dcffba22a8e87b7fe5749f150390fe14854-7553437-images-thumbs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32203"/>
            <a:ext cx="7200799" cy="36892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4813994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Здание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бывшего ремесленного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училища города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Богучар.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Сегодня оно располагается по адресу: ул. Дзержинского, 40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Площадь здания составляет 1341,4 м. кв.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5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     </a:t>
            </a:r>
            <a:r>
              <a:rPr lang="ru-RU" sz="2000" b="1" dirty="0" smtClean="0"/>
              <a:t>У города </a:t>
            </a:r>
            <a:r>
              <a:rPr lang="ru-RU" sz="2000" b="1" dirty="0"/>
              <a:t>есть своя атмосфера, свой облик.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Удивительно </a:t>
            </a:r>
            <a:r>
              <a:rPr lang="ru-RU" sz="2000" b="1" dirty="0"/>
              <a:t>опрятные улицы, красивые старые здания, свои знаковые места.</a:t>
            </a:r>
          </a:p>
        </p:txBody>
      </p:sp>
      <p:pic>
        <p:nvPicPr>
          <p:cNvPr id="6" name="Объект 5" descr="https://avatars.mds.yandex.net/i?id=c091637311d9605438164599362d0acbf65a25e8-3163703-images-thumbs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09" y="3916056"/>
            <a:ext cx="237626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i?id=8c249f1961582b13f77c72f05a2128b563c2a097-4571931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1484785"/>
            <a:ext cx="228600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i?id=759b2cd0886f49813c221ccd30bf06ba3ae2a8bc-8498221-images-thumbs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89" y="3916508"/>
            <a:ext cx="237626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5"/>
            <a:ext cx="230425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https://avatars.mds.yandex.net/i?id=3af85c66c078e6a7435a9a4be89e07edef24049b-9144721-images-thumbs&amp;n=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38" y="3916508"/>
            <a:ext cx="228600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6"/>
            <a:ext cx="240188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7663" y="3501010"/>
            <a:ext cx="2401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Историко-краеведческий музей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4283968" y="3501010"/>
            <a:ext cx="207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Пожарная каланча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63072" y="5932732"/>
            <a:ext cx="238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Храм Святого мученика Иоанна Воина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44208" y="350101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Дом народного творчества и ремесел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6021288"/>
            <a:ext cx="2401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Здание земской управы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61238" y="6021288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Здание мужской гимназии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38331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</a:rPr>
              <a:t>Богучар расположен в 6 километрах от </a:t>
            </a:r>
            <a:r>
              <a:rPr lang="ru-RU" sz="2000" b="1" dirty="0" smtClean="0">
                <a:effectLst/>
              </a:rPr>
              <a:t>реки Дон.</a:t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Правый берег Дона высок и с него открывается красивая панорама</a:t>
            </a:r>
            <a:endParaRPr lang="ru-RU" sz="2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32139"/>
            <a:ext cx="352839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35838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19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Благоустройство прибрежной зоны и пляжа в  городе  Богучар</a:t>
            </a:r>
            <a:endParaRPr lang="ru-RU" sz="2800" dirty="0"/>
          </a:p>
        </p:txBody>
      </p:sp>
      <p:pic>
        <p:nvPicPr>
          <p:cNvPr id="6" name="Рисунок 5" descr="https://old.gorod-boguchar.ru/upload/iblock/394/1cre01l95bcy1ttfwhn3wdq1dpw9viyx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2936240" cy="1961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Объект 3" descr="«Точки притяжения»: набережная в Богучаре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3168352" cy="18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997394" cy="18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05096"/>
            <a:ext cx="27257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705097"/>
            <a:ext cx="2709362" cy="181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6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1772816"/>
            <a:ext cx="7498080" cy="2304256"/>
          </a:xfrm>
        </p:spPr>
        <p:txBody>
          <a:bodyPr/>
          <a:lstStyle/>
          <a:p>
            <a:pPr algn="ctr"/>
            <a:r>
              <a:rPr lang="ru-RU" dirty="0" smtClean="0"/>
              <a:t>Спасибо  за 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538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</TotalTime>
  <Words>102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Инвестиционное предложение Богучарского  муниципального района:   Реконструкция, эксплуатация и техническое обслуживание памятника регионального значения – «Училище ремесленное  (2 здания)»  под гостиничный комплекс </vt:lpstr>
      <vt:lpstr>Как было</vt:lpstr>
      <vt:lpstr>       В советское время в здании размещались школа, профтехучилище.         Здание представляет интерес по своему архитектурному облику: оно выстроено в так называемом «кирпичном стиле», главный фасад имеет три легких ризалита, завершенных раскрепованными аттиками с лежачими накладками. Средний ризалит с одним окном над главным входом фланкирован по второму этажу широкими лопатками с фигурными накладками в нишах (как и боковые — в три оси, где между окнами размещаются узкие пилястры). Стены первого этажа покрыты ленточным  рустом. </vt:lpstr>
      <vt:lpstr>Здание сейчас</vt:lpstr>
      <vt:lpstr>     У города есть своя атмосфера, свой облик.  Удивительно опрятные улицы, красивые старые здания, свои знаковые места.</vt:lpstr>
      <vt:lpstr>Богучар расположен в 6 километрах от реки Дон.  Правый берег Дона высок и с него открывается красивая панорама</vt:lpstr>
      <vt:lpstr>Благоустройство прибрежной зоны и пляжа в  городе  Богучар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zKolesnikova</dc:creator>
  <cp:lastModifiedBy>zKolesnikova</cp:lastModifiedBy>
  <cp:revision>43</cp:revision>
  <dcterms:created xsi:type="dcterms:W3CDTF">2025-01-27T10:40:15Z</dcterms:created>
  <dcterms:modified xsi:type="dcterms:W3CDTF">2025-01-28T07:45:05Z</dcterms:modified>
</cp:coreProperties>
</file>