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3"/>
  </p:notesMasterIdLst>
  <p:sldIdLst>
    <p:sldId id="416" r:id="rId2"/>
  </p:sldIdLst>
  <p:sldSz cx="9906000" cy="6858000" type="A4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D038"/>
    <a:srgbClr val="E5C961"/>
    <a:srgbClr val="FCCFFD"/>
    <a:srgbClr val="7CF75F"/>
    <a:srgbClr val="A4F8FA"/>
    <a:srgbClr val="66FF99"/>
    <a:srgbClr val="F5A77B"/>
    <a:srgbClr val="F28A50"/>
    <a:srgbClr val="1A89EE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81" autoAdjust="0"/>
    <p:restoredTop sz="92895" autoAdjust="0"/>
  </p:normalViewPr>
  <p:slideViewPr>
    <p:cSldViewPr>
      <p:cViewPr>
        <p:scale>
          <a:sx n="100" d="100"/>
          <a:sy n="100" d="100"/>
        </p:scale>
        <p:origin x="-1228" y="-65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2945659" cy="496411"/>
          </a:xfrm>
          <a:prstGeom prst="rect">
            <a:avLst/>
          </a:prstGeom>
        </p:spPr>
        <p:txBody>
          <a:bodyPr vert="horz" lIns="91405" tIns="45703" rIns="91405" bIns="4570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6" y="3"/>
            <a:ext cx="2945659" cy="496411"/>
          </a:xfrm>
          <a:prstGeom prst="rect">
            <a:avLst/>
          </a:prstGeom>
        </p:spPr>
        <p:txBody>
          <a:bodyPr vert="horz" lIns="91405" tIns="45703" rIns="91405" bIns="45703" rtlCol="0"/>
          <a:lstStyle>
            <a:lvl1pPr algn="r">
              <a:defRPr sz="1200"/>
            </a:lvl1pPr>
          </a:lstStyle>
          <a:p>
            <a:fld id="{2EDF5EAA-9FFB-46AD-ABA4-B9C6314DDF16}" type="datetimeFigureOut">
              <a:rPr lang="ru-RU" smtClean="0"/>
              <a:pPr/>
              <a:t>03.02.2025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4538"/>
            <a:ext cx="537845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5" tIns="45703" rIns="91405" bIns="4570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9"/>
            <a:ext cx="5438140" cy="4467701"/>
          </a:xfrm>
          <a:prstGeom prst="rect">
            <a:avLst/>
          </a:prstGeom>
        </p:spPr>
        <p:txBody>
          <a:bodyPr vert="horz" lIns="91405" tIns="45703" rIns="91405" bIns="4570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3" y="9430094"/>
            <a:ext cx="2945659" cy="496411"/>
          </a:xfrm>
          <a:prstGeom prst="rect">
            <a:avLst/>
          </a:prstGeom>
        </p:spPr>
        <p:txBody>
          <a:bodyPr vert="horz" lIns="91405" tIns="45703" rIns="91405" bIns="4570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6" y="9430094"/>
            <a:ext cx="2945659" cy="496411"/>
          </a:xfrm>
          <a:prstGeom prst="rect">
            <a:avLst/>
          </a:prstGeom>
        </p:spPr>
        <p:txBody>
          <a:bodyPr vert="horz" lIns="91405" tIns="45703" rIns="91405" bIns="45703" rtlCol="0" anchor="b"/>
          <a:lstStyle>
            <a:lvl1pPr algn="r">
              <a:defRPr sz="1200"/>
            </a:lvl1pPr>
          </a:lstStyle>
          <a:p>
            <a:fld id="{94928453-187F-4213-8D32-20512A8A98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81414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77850" y="1371600"/>
            <a:ext cx="8505952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77850" y="3228536"/>
            <a:ext cx="8509254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75BA7-B7C0-47D1-A0E8-478043D47B64}" type="datetimeFigureOut">
              <a:rPr lang="ru-RU" smtClean="0"/>
              <a:pPr/>
              <a:t>03.02.2025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87407-6E48-4EFA-99EB-BAF3D89D26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75BA7-B7C0-47D1-A0E8-478043D47B64}" type="datetimeFigureOut">
              <a:rPr lang="ru-RU" smtClean="0"/>
              <a:pPr/>
              <a:t>03.02.2025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87407-6E48-4EFA-99EB-BAF3D89D26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914401"/>
            <a:ext cx="222885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914401"/>
            <a:ext cx="652145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75BA7-B7C0-47D1-A0E8-478043D47B64}" type="datetimeFigureOut">
              <a:rPr lang="ru-RU" smtClean="0"/>
              <a:pPr/>
              <a:t>03.02.2025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87407-6E48-4EFA-99EB-BAF3D89D26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75BA7-B7C0-47D1-A0E8-478043D47B64}" type="datetimeFigureOut">
              <a:rPr lang="ru-RU" smtClean="0"/>
              <a:pPr/>
              <a:t>03.02.2025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87407-6E48-4EFA-99EB-BAF3D89D26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4548" y="1316736"/>
            <a:ext cx="84201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74548" y="2704664"/>
            <a:ext cx="84201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75BA7-B7C0-47D1-A0E8-478043D47B64}" type="datetimeFigureOut">
              <a:rPr lang="ru-RU" smtClean="0"/>
              <a:pPr/>
              <a:t>03.02.2025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87407-6E48-4EFA-99EB-BAF3D89D26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704088"/>
            <a:ext cx="89154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95300" y="1920085"/>
            <a:ext cx="437515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35550" y="1920085"/>
            <a:ext cx="437515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75BA7-B7C0-47D1-A0E8-478043D47B64}" type="datetimeFigureOut">
              <a:rPr lang="ru-RU" smtClean="0"/>
              <a:pPr/>
              <a:t>03.02.2025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87407-6E48-4EFA-99EB-BAF3D89D26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704088"/>
            <a:ext cx="89154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855248"/>
            <a:ext cx="4376870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5032111" y="1859758"/>
            <a:ext cx="4378590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95300" y="2514600"/>
            <a:ext cx="4376870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111" y="2514600"/>
            <a:ext cx="4378590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75BA7-B7C0-47D1-A0E8-478043D47B64}" type="datetimeFigureOut">
              <a:rPr lang="ru-RU" smtClean="0"/>
              <a:pPr/>
              <a:t>03.02.2025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87407-6E48-4EFA-99EB-BAF3D89D26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704088"/>
            <a:ext cx="899795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75BA7-B7C0-47D1-A0E8-478043D47B64}" type="datetimeFigureOut">
              <a:rPr lang="ru-RU" smtClean="0"/>
              <a:pPr/>
              <a:t>03.02.2025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87407-6E48-4EFA-99EB-BAF3D89D26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75BA7-B7C0-47D1-A0E8-478043D47B64}" type="datetimeFigureOut">
              <a:rPr lang="ru-RU" smtClean="0"/>
              <a:pPr/>
              <a:t>03.02.2025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87407-6E48-4EFA-99EB-BAF3D89D26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2950" y="514352"/>
            <a:ext cx="29718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742950" y="1676400"/>
            <a:ext cx="29718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872971" y="1676400"/>
            <a:ext cx="5537729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75BA7-B7C0-47D1-A0E8-478043D47B64}" type="datetimeFigureOut">
              <a:rPr lang="ru-RU" smtClean="0"/>
              <a:pPr/>
              <a:t>03.02.2025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87407-6E48-4EFA-99EB-BAF3D89D26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429566" y="1108077"/>
            <a:ext cx="569595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671145" y="5359769"/>
            <a:ext cx="168402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0400" y="1176997"/>
            <a:ext cx="2397252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0400" y="2828785"/>
            <a:ext cx="239395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75BA7-B7C0-47D1-A0E8-478043D47B64}" type="datetimeFigureOut">
              <a:rPr lang="ru-RU" smtClean="0"/>
              <a:pPr/>
              <a:t>03.02.2025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750300" y="6356351"/>
            <a:ext cx="660400" cy="365125"/>
          </a:xfrm>
        </p:spPr>
        <p:txBody>
          <a:bodyPr/>
          <a:lstStyle/>
          <a:p>
            <a:fld id="{3D287407-6E48-4EFA-99EB-BAF3D89D264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776276" y="1199517"/>
            <a:ext cx="500253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10319" y="5816600"/>
            <a:ext cx="9926638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746625" y="6219826"/>
            <a:ext cx="5159375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10319" y="-7144"/>
            <a:ext cx="9926638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746625" y="-7143"/>
            <a:ext cx="5159375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95300" y="704088"/>
            <a:ext cx="89154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95300" y="1935480"/>
            <a:ext cx="89154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DA75BA7-B7C0-47D1-A0E8-478043D47B64}" type="datetimeFigureOut">
              <a:rPr lang="ru-RU" smtClean="0"/>
              <a:pPr/>
              <a:t>03.02.2025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889250" y="6356351"/>
            <a:ext cx="36322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585200" y="6356351"/>
            <a:ext cx="8255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D287407-6E48-4EFA-99EB-BAF3D89D2642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20602" y="202408"/>
            <a:ext cx="9945594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560512" y="13115"/>
            <a:ext cx="9145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300" b="1" dirty="0" smtClean="0">
                <a:solidFill>
                  <a:srgbClr val="002060"/>
                </a:solidFill>
              </a:rPr>
              <a:t>      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995338" y="1484784"/>
            <a:ext cx="17941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6C2E43"/>
                </a:solidFill>
              </a:rPr>
              <a:t>   </a:t>
            </a:r>
            <a:endParaRPr lang="ru-RU" sz="1400" b="1" dirty="0">
              <a:solidFill>
                <a:srgbClr val="000099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0512" y="571390"/>
            <a:ext cx="87129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   </a:t>
            </a:r>
          </a:p>
          <a:p>
            <a:pPr algn="ctr"/>
            <a:r>
              <a:rPr lang="ru-RU" sz="2000" b="1" dirty="0" smtClean="0"/>
              <a:t>                  Инвестиционный уполномоченный Богучарского муниципального района</a:t>
            </a:r>
            <a:endParaRPr lang="ru-RU" sz="2000" b="1" dirty="0"/>
          </a:p>
        </p:txBody>
      </p:sp>
      <p:pic>
        <p:nvPicPr>
          <p:cNvPr id="10" name="Рисунок 9" descr="gerb_boguchar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48544" cy="1052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704528" y="1052736"/>
            <a:ext cx="88569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   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48544" y="1859340"/>
            <a:ext cx="842493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КОЖАНОВ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АЛЕКСЕЙ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ЮРЬЕВИЧ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Первый заместитель главы администрации 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Богучарского муниципального района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+8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(47366)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2-13-54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mail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BOGUCH@GOVVRN.RU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Факс: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+7 (47366) 2-29-63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САЙТ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http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://WWW.BOGUCHAR.RU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14388</TotalTime>
  <Words>43</Words>
  <Application>Microsoft Office PowerPoint</Application>
  <PresentationFormat>Лист A4 (210x297 мм)</PresentationFormat>
  <Paragraphs>17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Поток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eborodkina</dc:creator>
  <cp:lastModifiedBy>zKolesnikova</cp:lastModifiedBy>
  <cp:revision>1614</cp:revision>
  <dcterms:created xsi:type="dcterms:W3CDTF">2015-11-30T10:50:39Z</dcterms:created>
  <dcterms:modified xsi:type="dcterms:W3CDTF">2025-02-03T06:05:03Z</dcterms:modified>
</cp:coreProperties>
</file>