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416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038"/>
    <a:srgbClr val="E5C961"/>
    <a:srgbClr val="FCCFFD"/>
    <a:srgbClr val="7CF75F"/>
    <a:srgbClr val="A4F8FA"/>
    <a:srgbClr val="66FF99"/>
    <a:srgbClr val="F5A77B"/>
    <a:srgbClr val="F28A50"/>
    <a:srgbClr val="1A89EE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2895" autoAdjust="0"/>
  </p:normalViewPr>
  <p:slideViewPr>
    <p:cSldViewPr>
      <p:cViewPr>
        <p:scale>
          <a:sx n="100" d="100"/>
          <a:sy n="100" d="100"/>
        </p:scale>
        <p:origin x="-1228" y="-6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411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411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2EDF5EAA-9FFB-46AD-ABA4-B9C6314DDF16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3" rIns="91405" bIns="457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05" tIns="45703" rIns="91405" bIns="4570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4"/>
            <a:ext cx="2945659" cy="496411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4"/>
            <a:ext cx="2945659" cy="496411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94928453-187F-4213-8D32-20512A8A9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141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7143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A75BA7-B7C0-47D1-A0E8-478043D47B64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60512" y="13115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002060"/>
                </a:solidFill>
              </a:rPr>
              <a:t>    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95338" y="1484784"/>
            <a:ext cx="1794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C2E43"/>
                </a:solidFill>
              </a:rPr>
              <a:t>   </a:t>
            </a:r>
            <a:endParaRPr lang="ru-RU" sz="14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512" y="571390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</a:t>
            </a:r>
          </a:p>
          <a:p>
            <a:pPr algn="ctr"/>
            <a:r>
              <a:rPr lang="ru-RU" sz="2000" b="1" dirty="0" smtClean="0"/>
              <a:t>                  Инвестиционный уполномоченный Богучарского муниципального района</a:t>
            </a:r>
            <a:endParaRPr lang="ru-RU" sz="2000" b="1" dirty="0"/>
          </a:p>
        </p:txBody>
      </p:sp>
      <p:pic>
        <p:nvPicPr>
          <p:cNvPr id="10" name="Рисунок 9" descr="gerb_boguch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48544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04528" y="1052736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8544" y="1859340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КОЖАНОВ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АЛЕКСЕЙ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ЮРЬЕВИЧ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Первый заместитель главы администрации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Богучарского муниципального района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(47366)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2-13-54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BOGUCH@GOVVRN.RU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Факс: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+7 (47366) 2-29-63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://WWW.BOGUCHAR.RU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14388</TotalTime>
  <Words>43</Words>
  <Application>Microsoft Office PowerPoint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eborodkina</dc:creator>
  <cp:lastModifiedBy>zKolesnikova</cp:lastModifiedBy>
  <cp:revision>1614</cp:revision>
  <dcterms:created xsi:type="dcterms:W3CDTF">2015-11-30T10:50:39Z</dcterms:created>
  <dcterms:modified xsi:type="dcterms:W3CDTF">2025-02-03T06:05:03Z</dcterms:modified>
</cp:coreProperties>
</file>