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"/>
  </p:notesMasterIdLst>
  <p:sldIdLst>
    <p:sldId id="416" r:id="rId2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038"/>
    <a:srgbClr val="E5C961"/>
    <a:srgbClr val="FCCFFD"/>
    <a:srgbClr val="7CF75F"/>
    <a:srgbClr val="A4F8FA"/>
    <a:srgbClr val="66FF99"/>
    <a:srgbClr val="F5A77B"/>
    <a:srgbClr val="F28A50"/>
    <a:srgbClr val="1A89EE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2895" autoAdjust="0"/>
  </p:normalViewPr>
  <p:slideViewPr>
    <p:cSldViewPr>
      <p:cViewPr>
        <p:scale>
          <a:sx n="100" d="100"/>
          <a:sy n="100" d="100"/>
        </p:scale>
        <p:origin x="-1266" y="-6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3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/>
          <a:lstStyle>
            <a:lvl1pPr algn="r">
              <a:defRPr sz="1200"/>
            </a:lvl1pPr>
          </a:lstStyle>
          <a:p>
            <a:fld id="{2EDF5EAA-9FFB-46AD-ABA4-B9C6314DDF16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5" tIns="45703" rIns="91405" bIns="457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405" tIns="45703" rIns="91405" bIns="4570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4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4"/>
            <a:ext cx="2945659" cy="496411"/>
          </a:xfrm>
          <a:prstGeom prst="rect">
            <a:avLst/>
          </a:prstGeom>
        </p:spPr>
        <p:txBody>
          <a:bodyPr vert="horz" lIns="91405" tIns="45703" rIns="91405" bIns="45703" rtlCol="0" anchor="b"/>
          <a:lstStyle>
            <a:lvl1pPr algn="r">
              <a:defRPr sz="1200"/>
            </a:lvl1pPr>
          </a:lstStyle>
          <a:p>
            <a:fld id="{94928453-187F-4213-8D32-20512A8A98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141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429566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671145" y="5359769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746625" y="-7143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A75BA7-B7C0-47D1-A0E8-478043D47B64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889250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287407-6E48-4EFA-99EB-BAF3D89D264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60512" y="13115"/>
            <a:ext cx="914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002060"/>
                </a:solidFill>
              </a:rPr>
              <a:t>  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95338" y="1484784"/>
            <a:ext cx="1794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6C2E43"/>
                </a:solidFill>
              </a:rPr>
              <a:t>   </a:t>
            </a:r>
            <a:endParaRPr lang="ru-RU" sz="1400" b="1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512" y="558554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 </a:t>
            </a:r>
          </a:p>
          <a:p>
            <a:r>
              <a:rPr lang="ru-RU" sz="2000" b="1" dirty="0" smtClean="0"/>
              <a:t>                                  КОНТАКТНАЯ ИНФОРМАЦИЯ</a:t>
            </a:r>
            <a:endParaRPr lang="ru-RU" sz="2000" b="1" dirty="0"/>
          </a:p>
        </p:txBody>
      </p:sp>
      <p:pic>
        <p:nvPicPr>
          <p:cNvPr id="10" name="Рисунок 9" descr="gerb_bogucha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4854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704528" y="1052736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8544" y="1859340"/>
            <a:ext cx="842493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Глава Богучарского муниципального района:   </a:t>
            </a:r>
          </a:p>
          <a:p>
            <a:r>
              <a:rPr lang="ru-RU" b="1" dirty="0" smtClean="0"/>
              <a:t>КУЗНЕЦОВ </a:t>
            </a:r>
            <a:r>
              <a:rPr lang="ru-RU" b="1" dirty="0"/>
              <a:t>ВАЛЕРИЙ ВАСИЛЬЕВИЧ </a:t>
            </a:r>
            <a:r>
              <a:rPr lang="ru-RU" b="1" dirty="0" smtClean="0"/>
              <a:t>                                  </a:t>
            </a:r>
            <a:r>
              <a:rPr lang="ru-RU" dirty="0" smtClean="0"/>
              <a:t>+</a:t>
            </a:r>
            <a:r>
              <a:rPr lang="ru-RU" dirty="0"/>
              <a:t>7 (47366) </a:t>
            </a:r>
            <a:r>
              <a:rPr lang="ru-RU" dirty="0" smtClean="0"/>
              <a:t>2-29-63</a:t>
            </a:r>
          </a:p>
          <a:p>
            <a:endParaRPr lang="ru-RU" dirty="0"/>
          </a:p>
          <a:p>
            <a:r>
              <a:rPr lang="ru-RU" dirty="0" smtClean="0"/>
              <a:t>Инвестиционный уполномоченный:</a:t>
            </a:r>
          </a:p>
          <a:p>
            <a:r>
              <a:rPr lang="ru-RU" b="1" dirty="0" smtClean="0"/>
              <a:t>КОЖАНОВ </a:t>
            </a:r>
            <a:r>
              <a:rPr lang="ru-RU" b="1" dirty="0"/>
              <a:t>АЛЕКСЕЙ ЮРЬЕВИЧ </a:t>
            </a:r>
            <a:r>
              <a:rPr lang="ru-RU" b="1" dirty="0" smtClean="0"/>
              <a:t>                                            </a:t>
            </a:r>
            <a:r>
              <a:rPr lang="ru-RU" dirty="0" smtClean="0"/>
              <a:t>+</a:t>
            </a:r>
            <a:r>
              <a:rPr lang="ru-RU" dirty="0"/>
              <a:t>7 (47366) </a:t>
            </a:r>
            <a:r>
              <a:rPr lang="ru-RU" dirty="0" smtClean="0"/>
              <a:t>2-13-54</a:t>
            </a:r>
          </a:p>
          <a:p>
            <a:endParaRPr lang="ru-RU" dirty="0"/>
          </a:p>
          <a:p>
            <a:r>
              <a:rPr lang="ru-RU" dirty="0" smtClean="0"/>
              <a:t>Контактное лицо:</a:t>
            </a:r>
          </a:p>
          <a:p>
            <a:r>
              <a:rPr lang="ru-RU" b="1" dirty="0" smtClean="0"/>
              <a:t>ХАНЮКОВА </a:t>
            </a:r>
            <a:r>
              <a:rPr lang="ru-RU" b="1" dirty="0"/>
              <a:t>МАРИНА </a:t>
            </a:r>
            <a:r>
              <a:rPr lang="ru-RU" b="1" dirty="0" smtClean="0"/>
              <a:t>ВЛАДИСЛАВОВНА                           </a:t>
            </a:r>
            <a:r>
              <a:rPr lang="ru-RU" dirty="0" smtClean="0"/>
              <a:t>+</a:t>
            </a:r>
            <a:r>
              <a:rPr lang="ru-RU" dirty="0"/>
              <a:t>7 (47366) 2-15-66</a:t>
            </a:r>
          </a:p>
          <a:p>
            <a:endParaRPr lang="ru-RU" dirty="0" smtClean="0"/>
          </a:p>
          <a:p>
            <a:r>
              <a:rPr lang="ru-RU" dirty="0" smtClean="0"/>
              <a:t>E</a:t>
            </a:r>
            <a:r>
              <a:rPr lang="en-US" dirty="0" smtClean="0"/>
              <a:t>mail</a:t>
            </a:r>
            <a:r>
              <a:rPr lang="ru-RU" dirty="0" smtClean="0"/>
              <a:t>: </a:t>
            </a:r>
            <a:r>
              <a:rPr lang="ru-RU" dirty="0"/>
              <a:t>BOGUCH@GOVVRN.RU</a:t>
            </a:r>
          </a:p>
          <a:p>
            <a:endParaRPr lang="ru-RU" dirty="0" smtClean="0"/>
          </a:p>
          <a:p>
            <a:r>
              <a:rPr lang="ru-RU" dirty="0" smtClean="0"/>
              <a:t>Факс: </a:t>
            </a:r>
            <a:r>
              <a:rPr lang="ru-RU" dirty="0"/>
              <a:t>+7 (47366) 2-29-63</a:t>
            </a:r>
          </a:p>
          <a:p>
            <a:endParaRPr lang="ru-RU" dirty="0" smtClean="0"/>
          </a:p>
          <a:p>
            <a:r>
              <a:rPr lang="ru-RU" dirty="0" smtClean="0"/>
              <a:t>САЙТ</a:t>
            </a:r>
            <a:r>
              <a:rPr lang="ru-RU" dirty="0"/>
              <a:t>: </a:t>
            </a:r>
            <a:r>
              <a:rPr lang="en-US" dirty="0" smtClean="0"/>
              <a:t>http</a:t>
            </a:r>
            <a:r>
              <a:rPr lang="ru-RU" dirty="0" smtClean="0"/>
              <a:t>://WWW.BOGUCHAR.RU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14384</TotalTime>
  <Words>62</Words>
  <Application>Microsoft Office PowerPoint</Application>
  <PresentationFormat>Лист A4 (210x297 мм)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eborodkina</dc:creator>
  <cp:lastModifiedBy>zKolesnikova</cp:lastModifiedBy>
  <cp:revision>1613</cp:revision>
  <dcterms:created xsi:type="dcterms:W3CDTF">2015-11-30T10:50:39Z</dcterms:created>
  <dcterms:modified xsi:type="dcterms:W3CDTF">2025-01-23T08:27:25Z</dcterms:modified>
</cp:coreProperties>
</file>